
<file path=[Content_Types].xml><?xml version="1.0" encoding="utf-8"?>
<Types xmlns="http://schemas.openxmlformats.org/package/2006/content-types">
  <Default Extension="png" ContentType="image/png"/>
  <Default Extension="mp3" ContentType="audio/unknown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06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92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37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88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42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63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263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00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02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90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32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6A032-A6EC-4FCD-AA4C-78B55660B2FB}" type="datetimeFigureOut">
              <a:rPr lang="cs-CZ" smtClean="0"/>
              <a:t>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B60E1-BCC4-4506-A9D3-5A9431092A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02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5.png"/><Relationship Id="rId5" Type="http://schemas.openxmlformats.org/officeDocument/2006/relationships/image" Target="../media/image3.gi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trom.dontpanic.cz/_images/pivnistrom/image/bavaria_becher_Jezek.jpg" TargetMode="External"/><Relationship Id="rId2" Type="http://schemas.openxmlformats.org/officeDocument/2006/relationships/hyperlink" Target="http://img.blesk.cz/img/1/normal620/37218-img-import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21stoleti.cz/wp-content/uploads/sucho1.jpg" TargetMode="External"/><Relationship Id="rId4" Type="http://schemas.openxmlformats.org/officeDocument/2006/relationships/hyperlink" Target="http://blog.sme.sk/blog/7758/276023/ruka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8"/>
            <a:ext cx="9144000" cy="6864478"/>
          </a:xfrm>
          <a:prstGeom prst="rect">
            <a:avLst/>
          </a:prstGeom>
        </p:spPr>
      </p:pic>
      <p:sp>
        <p:nvSpPr>
          <p:cNvPr id="7" name="Slunce 6"/>
          <p:cNvSpPr/>
          <p:nvPr/>
        </p:nvSpPr>
        <p:spPr>
          <a:xfrm>
            <a:off x="-2664296" y="2873559"/>
            <a:ext cx="2664296" cy="2664296"/>
          </a:xfrm>
          <a:prstGeom prst="sun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36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5087E-6 L 0.70087 -0.448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35" y="-224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8"/>
            <a:ext cx="9144000" cy="6864478"/>
          </a:xfrm>
          <a:prstGeom prst="rect">
            <a:avLst/>
          </a:prstGeom>
        </p:spPr>
      </p:pic>
      <p:sp>
        <p:nvSpPr>
          <p:cNvPr id="5" name="Volný tvar 4"/>
          <p:cNvSpPr/>
          <p:nvPr/>
        </p:nvSpPr>
        <p:spPr>
          <a:xfrm>
            <a:off x="7812360" y="6945501"/>
            <a:ext cx="156541" cy="548919"/>
          </a:xfrm>
          <a:custGeom>
            <a:avLst/>
            <a:gdLst>
              <a:gd name="connsiteX0" fmla="*/ 722815 w 1318820"/>
              <a:gd name="connsiteY0" fmla="*/ 7637 h 1886179"/>
              <a:gd name="connsiteX1" fmla="*/ 142244 w 1318820"/>
              <a:gd name="connsiteY1" fmla="*/ 1096209 h 1886179"/>
              <a:gd name="connsiteX2" fmla="*/ 98701 w 1318820"/>
              <a:gd name="connsiteY2" fmla="*/ 1879980 h 1886179"/>
              <a:gd name="connsiteX3" fmla="*/ 1303386 w 1318820"/>
              <a:gd name="connsiteY3" fmla="*/ 675294 h 1886179"/>
              <a:gd name="connsiteX4" fmla="*/ 722815 w 1318820"/>
              <a:gd name="connsiteY4" fmla="*/ 7637 h 1886179"/>
              <a:gd name="connsiteX0" fmla="*/ 580583 w 1161165"/>
              <a:gd name="connsiteY0" fmla="*/ 7222 h 1699271"/>
              <a:gd name="connsiteX1" fmla="*/ 12 w 1161165"/>
              <a:gd name="connsiteY1" fmla="*/ 1095794 h 1699271"/>
              <a:gd name="connsiteX2" fmla="*/ 566069 w 1161165"/>
              <a:gd name="connsiteY2" fmla="*/ 1690879 h 1699271"/>
              <a:gd name="connsiteX3" fmla="*/ 1161154 w 1161165"/>
              <a:gd name="connsiteY3" fmla="*/ 674879 h 1699271"/>
              <a:gd name="connsiteX4" fmla="*/ 580583 w 1161165"/>
              <a:gd name="connsiteY4" fmla="*/ 7222 h 1699271"/>
              <a:gd name="connsiteX0" fmla="*/ 580583 w 1161165"/>
              <a:gd name="connsiteY0" fmla="*/ 7222 h 1699271"/>
              <a:gd name="connsiteX1" fmla="*/ 12 w 1161165"/>
              <a:gd name="connsiteY1" fmla="*/ 1095794 h 1699271"/>
              <a:gd name="connsiteX2" fmla="*/ 566069 w 1161165"/>
              <a:gd name="connsiteY2" fmla="*/ 1690879 h 1699271"/>
              <a:gd name="connsiteX3" fmla="*/ 1161154 w 1161165"/>
              <a:gd name="connsiteY3" fmla="*/ 674879 h 1699271"/>
              <a:gd name="connsiteX4" fmla="*/ 580583 w 1161165"/>
              <a:gd name="connsiteY4" fmla="*/ 7222 h 1699271"/>
              <a:gd name="connsiteX0" fmla="*/ 580629 w 1161211"/>
              <a:gd name="connsiteY0" fmla="*/ 7222 h 1690884"/>
              <a:gd name="connsiteX1" fmla="*/ 58 w 1161211"/>
              <a:gd name="connsiteY1" fmla="*/ 1095794 h 1690884"/>
              <a:gd name="connsiteX2" fmla="*/ 566115 w 1161211"/>
              <a:gd name="connsiteY2" fmla="*/ 1690879 h 1690884"/>
              <a:gd name="connsiteX3" fmla="*/ 1161200 w 1161211"/>
              <a:gd name="connsiteY3" fmla="*/ 674879 h 1690884"/>
              <a:gd name="connsiteX4" fmla="*/ 580629 w 1161211"/>
              <a:gd name="connsiteY4" fmla="*/ 7222 h 1690884"/>
              <a:gd name="connsiteX0" fmla="*/ 580629 w 645382"/>
              <a:gd name="connsiteY0" fmla="*/ 0 h 1683657"/>
              <a:gd name="connsiteX1" fmla="*/ 58 w 645382"/>
              <a:gd name="connsiteY1" fmla="*/ 1088572 h 1683657"/>
              <a:gd name="connsiteX2" fmla="*/ 566115 w 645382"/>
              <a:gd name="connsiteY2" fmla="*/ 1683657 h 1683657"/>
              <a:gd name="connsiteX3" fmla="*/ 580629 w 645382"/>
              <a:gd name="connsiteY3" fmla="*/ 0 h 1683657"/>
              <a:gd name="connsiteX0" fmla="*/ 580585 w 645338"/>
              <a:gd name="connsiteY0" fmla="*/ 0 h 1818286"/>
              <a:gd name="connsiteX1" fmla="*/ 14 w 645338"/>
              <a:gd name="connsiteY1" fmla="*/ 1088572 h 1818286"/>
              <a:gd name="connsiteX2" fmla="*/ 566071 w 645338"/>
              <a:gd name="connsiteY2" fmla="*/ 1683657 h 1818286"/>
              <a:gd name="connsiteX3" fmla="*/ 580585 w 645338"/>
              <a:gd name="connsiteY3" fmla="*/ 0 h 1818286"/>
              <a:gd name="connsiteX0" fmla="*/ 580629 w 842267"/>
              <a:gd name="connsiteY0" fmla="*/ 0 h 1683752"/>
              <a:gd name="connsiteX1" fmla="*/ 58 w 842267"/>
              <a:gd name="connsiteY1" fmla="*/ 1088572 h 1683752"/>
              <a:gd name="connsiteX2" fmla="*/ 566115 w 842267"/>
              <a:gd name="connsiteY2" fmla="*/ 1683657 h 1683752"/>
              <a:gd name="connsiteX3" fmla="*/ 580629 w 842267"/>
              <a:gd name="connsiteY3" fmla="*/ 0 h 1683752"/>
              <a:gd name="connsiteX0" fmla="*/ 14514 w 52986"/>
              <a:gd name="connsiteY0" fmla="*/ 0 h 1683657"/>
              <a:gd name="connsiteX1" fmla="*/ 0 w 52986"/>
              <a:gd name="connsiteY1" fmla="*/ 1683657 h 1683657"/>
              <a:gd name="connsiteX2" fmla="*/ 14514 w 52986"/>
              <a:gd name="connsiteY2" fmla="*/ 0 h 1683657"/>
              <a:gd name="connsiteX0" fmla="*/ 14514 w 14514"/>
              <a:gd name="connsiteY0" fmla="*/ 0 h 1683657"/>
              <a:gd name="connsiteX1" fmla="*/ 0 w 14514"/>
              <a:gd name="connsiteY1" fmla="*/ 1683657 h 1683657"/>
              <a:gd name="connsiteX2" fmla="*/ 14514 w 14514"/>
              <a:gd name="connsiteY2" fmla="*/ 0 h 1683657"/>
              <a:gd name="connsiteX0" fmla="*/ 14514 w 14514"/>
              <a:gd name="connsiteY0" fmla="*/ 0 h 1683657"/>
              <a:gd name="connsiteX1" fmla="*/ 0 w 14514"/>
              <a:gd name="connsiteY1" fmla="*/ 1683657 h 1683657"/>
              <a:gd name="connsiteX2" fmla="*/ 14514 w 14514"/>
              <a:gd name="connsiteY2" fmla="*/ 0 h 1683657"/>
              <a:gd name="connsiteX0" fmla="*/ 14514 w 14514"/>
              <a:gd name="connsiteY0" fmla="*/ 0 h 1683657"/>
              <a:gd name="connsiteX1" fmla="*/ 0 w 14514"/>
              <a:gd name="connsiteY1" fmla="*/ 1683657 h 1683657"/>
              <a:gd name="connsiteX2" fmla="*/ 14514 w 14514"/>
              <a:gd name="connsiteY2" fmla="*/ 0 h 1683657"/>
              <a:gd name="connsiteX0" fmla="*/ 261284 w 677378"/>
              <a:gd name="connsiteY0" fmla="*/ 0 h 1683678"/>
              <a:gd name="connsiteX1" fmla="*/ 246770 w 677378"/>
              <a:gd name="connsiteY1" fmla="*/ 1683657 h 1683678"/>
              <a:gd name="connsiteX2" fmla="*/ 261284 w 677378"/>
              <a:gd name="connsiteY2" fmla="*/ 0 h 1683678"/>
              <a:gd name="connsiteX0" fmla="*/ 261284 w 498917"/>
              <a:gd name="connsiteY0" fmla="*/ 0 h 1683678"/>
              <a:gd name="connsiteX1" fmla="*/ 246770 w 498917"/>
              <a:gd name="connsiteY1" fmla="*/ 1683657 h 1683678"/>
              <a:gd name="connsiteX2" fmla="*/ 261284 w 498917"/>
              <a:gd name="connsiteY2" fmla="*/ 0 h 1683678"/>
              <a:gd name="connsiteX0" fmla="*/ 338686 w 653720"/>
              <a:gd name="connsiteY0" fmla="*/ 0 h 1683678"/>
              <a:gd name="connsiteX1" fmla="*/ 324172 w 653720"/>
              <a:gd name="connsiteY1" fmla="*/ 1683657 h 1683678"/>
              <a:gd name="connsiteX2" fmla="*/ 338686 w 653720"/>
              <a:gd name="connsiteY2" fmla="*/ 0 h 1683678"/>
              <a:gd name="connsiteX0" fmla="*/ 338686 w 653720"/>
              <a:gd name="connsiteY0" fmla="*/ 0 h 1683678"/>
              <a:gd name="connsiteX1" fmla="*/ 324172 w 653720"/>
              <a:gd name="connsiteY1" fmla="*/ 1683657 h 1683678"/>
              <a:gd name="connsiteX2" fmla="*/ 338686 w 653720"/>
              <a:gd name="connsiteY2" fmla="*/ 0 h 1683678"/>
              <a:gd name="connsiteX0" fmla="*/ 131294 w 238938"/>
              <a:gd name="connsiteY0" fmla="*/ 0 h 1683657"/>
              <a:gd name="connsiteX1" fmla="*/ 116780 w 238938"/>
              <a:gd name="connsiteY1" fmla="*/ 1683657 h 1683657"/>
              <a:gd name="connsiteX2" fmla="*/ 131294 w 238938"/>
              <a:gd name="connsiteY2" fmla="*/ 0 h 1683657"/>
              <a:gd name="connsiteX0" fmla="*/ 167262 w 310874"/>
              <a:gd name="connsiteY0" fmla="*/ 0 h 1683657"/>
              <a:gd name="connsiteX1" fmla="*/ 152748 w 310874"/>
              <a:gd name="connsiteY1" fmla="*/ 1683657 h 1683657"/>
              <a:gd name="connsiteX2" fmla="*/ 167262 w 310874"/>
              <a:gd name="connsiteY2" fmla="*/ 0 h 1683657"/>
              <a:gd name="connsiteX0" fmla="*/ 167262 w 310874"/>
              <a:gd name="connsiteY0" fmla="*/ 0 h 1683657"/>
              <a:gd name="connsiteX1" fmla="*/ 152748 w 310874"/>
              <a:gd name="connsiteY1" fmla="*/ 1683657 h 1683657"/>
              <a:gd name="connsiteX2" fmla="*/ 167262 w 310874"/>
              <a:gd name="connsiteY2" fmla="*/ 0 h 1683657"/>
              <a:gd name="connsiteX0" fmla="*/ 167262 w 313082"/>
              <a:gd name="connsiteY0" fmla="*/ 0 h 1683657"/>
              <a:gd name="connsiteX1" fmla="*/ 152748 w 313082"/>
              <a:gd name="connsiteY1" fmla="*/ 1683657 h 1683657"/>
              <a:gd name="connsiteX2" fmla="*/ 167262 w 313082"/>
              <a:gd name="connsiteY2" fmla="*/ 0 h 168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3082" h="1683657">
                <a:moveTo>
                  <a:pt x="167262" y="0"/>
                </a:moveTo>
                <a:cubicBezTo>
                  <a:pt x="171948" y="327497"/>
                  <a:pt x="502370" y="1685319"/>
                  <a:pt x="152748" y="1683657"/>
                </a:cubicBezTo>
                <a:cubicBezTo>
                  <a:pt x="-196874" y="1681995"/>
                  <a:pt x="162424" y="327497"/>
                  <a:pt x="167262" y="0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6804248" y="7029400"/>
            <a:ext cx="156541" cy="548919"/>
          </a:xfrm>
          <a:custGeom>
            <a:avLst/>
            <a:gdLst>
              <a:gd name="connsiteX0" fmla="*/ 722815 w 1318820"/>
              <a:gd name="connsiteY0" fmla="*/ 7637 h 1886179"/>
              <a:gd name="connsiteX1" fmla="*/ 142244 w 1318820"/>
              <a:gd name="connsiteY1" fmla="*/ 1096209 h 1886179"/>
              <a:gd name="connsiteX2" fmla="*/ 98701 w 1318820"/>
              <a:gd name="connsiteY2" fmla="*/ 1879980 h 1886179"/>
              <a:gd name="connsiteX3" fmla="*/ 1303386 w 1318820"/>
              <a:gd name="connsiteY3" fmla="*/ 675294 h 1886179"/>
              <a:gd name="connsiteX4" fmla="*/ 722815 w 1318820"/>
              <a:gd name="connsiteY4" fmla="*/ 7637 h 1886179"/>
              <a:gd name="connsiteX0" fmla="*/ 580583 w 1161165"/>
              <a:gd name="connsiteY0" fmla="*/ 7222 h 1699271"/>
              <a:gd name="connsiteX1" fmla="*/ 12 w 1161165"/>
              <a:gd name="connsiteY1" fmla="*/ 1095794 h 1699271"/>
              <a:gd name="connsiteX2" fmla="*/ 566069 w 1161165"/>
              <a:gd name="connsiteY2" fmla="*/ 1690879 h 1699271"/>
              <a:gd name="connsiteX3" fmla="*/ 1161154 w 1161165"/>
              <a:gd name="connsiteY3" fmla="*/ 674879 h 1699271"/>
              <a:gd name="connsiteX4" fmla="*/ 580583 w 1161165"/>
              <a:gd name="connsiteY4" fmla="*/ 7222 h 1699271"/>
              <a:gd name="connsiteX0" fmla="*/ 580583 w 1161165"/>
              <a:gd name="connsiteY0" fmla="*/ 7222 h 1699271"/>
              <a:gd name="connsiteX1" fmla="*/ 12 w 1161165"/>
              <a:gd name="connsiteY1" fmla="*/ 1095794 h 1699271"/>
              <a:gd name="connsiteX2" fmla="*/ 566069 w 1161165"/>
              <a:gd name="connsiteY2" fmla="*/ 1690879 h 1699271"/>
              <a:gd name="connsiteX3" fmla="*/ 1161154 w 1161165"/>
              <a:gd name="connsiteY3" fmla="*/ 674879 h 1699271"/>
              <a:gd name="connsiteX4" fmla="*/ 580583 w 1161165"/>
              <a:gd name="connsiteY4" fmla="*/ 7222 h 1699271"/>
              <a:gd name="connsiteX0" fmla="*/ 580629 w 1161211"/>
              <a:gd name="connsiteY0" fmla="*/ 7222 h 1690884"/>
              <a:gd name="connsiteX1" fmla="*/ 58 w 1161211"/>
              <a:gd name="connsiteY1" fmla="*/ 1095794 h 1690884"/>
              <a:gd name="connsiteX2" fmla="*/ 566115 w 1161211"/>
              <a:gd name="connsiteY2" fmla="*/ 1690879 h 1690884"/>
              <a:gd name="connsiteX3" fmla="*/ 1161200 w 1161211"/>
              <a:gd name="connsiteY3" fmla="*/ 674879 h 1690884"/>
              <a:gd name="connsiteX4" fmla="*/ 580629 w 1161211"/>
              <a:gd name="connsiteY4" fmla="*/ 7222 h 1690884"/>
              <a:gd name="connsiteX0" fmla="*/ 580629 w 645382"/>
              <a:gd name="connsiteY0" fmla="*/ 0 h 1683657"/>
              <a:gd name="connsiteX1" fmla="*/ 58 w 645382"/>
              <a:gd name="connsiteY1" fmla="*/ 1088572 h 1683657"/>
              <a:gd name="connsiteX2" fmla="*/ 566115 w 645382"/>
              <a:gd name="connsiteY2" fmla="*/ 1683657 h 1683657"/>
              <a:gd name="connsiteX3" fmla="*/ 580629 w 645382"/>
              <a:gd name="connsiteY3" fmla="*/ 0 h 1683657"/>
              <a:gd name="connsiteX0" fmla="*/ 580585 w 645338"/>
              <a:gd name="connsiteY0" fmla="*/ 0 h 1818286"/>
              <a:gd name="connsiteX1" fmla="*/ 14 w 645338"/>
              <a:gd name="connsiteY1" fmla="*/ 1088572 h 1818286"/>
              <a:gd name="connsiteX2" fmla="*/ 566071 w 645338"/>
              <a:gd name="connsiteY2" fmla="*/ 1683657 h 1818286"/>
              <a:gd name="connsiteX3" fmla="*/ 580585 w 645338"/>
              <a:gd name="connsiteY3" fmla="*/ 0 h 1818286"/>
              <a:gd name="connsiteX0" fmla="*/ 580629 w 842267"/>
              <a:gd name="connsiteY0" fmla="*/ 0 h 1683752"/>
              <a:gd name="connsiteX1" fmla="*/ 58 w 842267"/>
              <a:gd name="connsiteY1" fmla="*/ 1088572 h 1683752"/>
              <a:gd name="connsiteX2" fmla="*/ 566115 w 842267"/>
              <a:gd name="connsiteY2" fmla="*/ 1683657 h 1683752"/>
              <a:gd name="connsiteX3" fmla="*/ 580629 w 842267"/>
              <a:gd name="connsiteY3" fmla="*/ 0 h 1683752"/>
              <a:gd name="connsiteX0" fmla="*/ 14514 w 52986"/>
              <a:gd name="connsiteY0" fmla="*/ 0 h 1683657"/>
              <a:gd name="connsiteX1" fmla="*/ 0 w 52986"/>
              <a:gd name="connsiteY1" fmla="*/ 1683657 h 1683657"/>
              <a:gd name="connsiteX2" fmla="*/ 14514 w 52986"/>
              <a:gd name="connsiteY2" fmla="*/ 0 h 1683657"/>
              <a:gd name="connsiteX0" fmla="*/ 14514 w 14514"/>
              <a:gd name="connsiteY0" fmla="*/ 0 h 1683657"/>
              <a:gd name="connsiteX1" fmla="*/ 0 w 14514"/>
              <a:gd name="connsiteY1" fmla="*/ 1683657 h 1683657"/>
              <a:gd name="connsiteX2" fmla="*/ 14514 w 14514"/>
              <a:gd name="connsiteY2" fmla="*/ 0 h 1683657"/>
              <a:gd name="connsiteX0" fmla="*/ 14514 w 14514"/>
              <a:gd name="connsiteY0" fmla="*/ 0 h 1683657"/>
              <a:gd name="connsiteX1" fmla="*/ 0 w 14514"/>
              <a:gd name="connsiteY1" fmla="*/ 1683657 h 1683657"/>
              <a:gd name="connsiteX2" fmla="*/ 14514 w 14514"/>
              <a:gd name="connsiteY2" fmla="*/ 0 h 1683657"/>
              <a:gd name="connsiteX0" fmla="*/ 14514 w 14514"/>
              <a:gd name="connsiteY0" fmla="*/ 0 h 1683657"/>
              <a:gd name="connsiteX1" fmla="*/ 0 w 14514"/>
              <a:gd name="connsiteY1" fmla="*/ 1683657 h 1683657"/>
              <a:gd name="connsiteX2" fmla="*/ 14514 w 14514"/>
              <a:gd name="connsiteY2" fmla="*/ 0 h 1683657"/>
              <a:gd name="connsiteX0" fmla="*/ 261284 w 677378"/>
              <a:gd name="connsiteY0" fmla="*/ 0 h 1683678"/>
              <a:gd name="connsiteX1" fmla="*/ 246770 w 677378"/>
              <a:gd name="connsiteY1" fmla="*/ 1683657 h 1683678"/>
              <a:gd name="connsiteX2" fmla="*/ 261284 w 677378"/>
              <a:gd name="connsiteY2" fmla="*/ 0 h 1683678"/>
              <a:gd name="connsiteX0" fmla="*/ 261284 w 498917"/>
              <a:gd name="connsiteY0" fmla="*/ 0 h 1683678"/>
              <a:gd name="connsiteX1" fmla="*/ 246770 w 498917"/>
              <a:gd name="connsiteY1" fmla="*/ 1683657 h 1683678"/>
              <a:gd name="connsiteX2" fmla="*/ 261284 w 498917"/>
              <a:gd name="connsiteY2" fmla="*/ 0 h 1683678"/>
              <a:gd name="connsiteX0" fmla="*/ 338686 w 653720"/>
              <a:gd name="connsiteY0" fmla="*/ 0 h 1683678"/>
              <a:gd name="connsiteX1" fmla="*/ 324172 w 653720"/>
              <a:gd name="connsiteY1" fmla="*/ 1683657 h 1683678"/>
              <a:gd name="connsiteX2" fmla="*/ 338686 w 653720"/>
              <a:gd name="connsiteY2" fmla="*/ 0 h 1683678"/>
              <a:gd name="connsiteX0" fmla="*/ 338686 w 653720"/>
              <a:gd name="connsiteY0" fmla="*/ 0 h 1683678"/>
              <a:gd name="connsiteX1" fmla="*/ 324172 w 653720"/>
              <a:gd name="connsiteY1" fmla="*/ 1683657 h 1683678"/>
              <a:gd name="connsiteX2" fmla="*/ 338686 w 653720"/>
              <a:gd name="connsiteY2" fmla="*/ 0 h 1683678"/>
              <a:gd name="connsiteX0" fmla="*/ 131294 w 238938"/>
              <a:gd name="connsiteY0" fmla="*/ 0 h 1683657"/>
              <a:gd name="connsiteX1" fmla="*/ 116780 w 238938"/>
              <a:gd name="connsiteY1" fmla="*/ 1683657 h 1683657"/>
              <a:gd name="connsiteX2" fmla="*/ 131294 w 238938"/>
              <a:gd name="connsiteY2" fmla="*/ 0 h 1683657"/>
              <a:gd name="connsiteX0" fmla="*/ 167262 w 310874"/>
              <a:gd name="connsiteY0" fmla="*/ 0 h 1683657"/>
              <a:gd name="connsiteX1" fmla="*/ 152748 w 310874"/>
              <a:gd name="connsiteY1" fmla="*/ 1683657 h 1683657"/>
              <a:gd name="connsiteX2" fmla="*/ 167262 w 310874"/>
              <a:gd name="connsiteY2" fmla="*/ 0 h 1683657"/>
              <a:gd name="connsiteX0" fmla="*/ 167262 w 310874"/>
              <a:gd name="connsiteY0" fmla="*/ 0 h 1683657"/>
              <a:gd name="connsiteX1" fmla="*/ 152748 w 310874"/>
              <a:gd name="connsiteY1" fmla="*/ 1683657 h 1683657"/>
              <a:gd name="connsiteX2" fmla="*/ 167262 w 310874"/>
              <a:gd name="connsiteY2" fmla="*/ 0 h 1683657"/>
              <a:gd name="connsiteX0" fmla="*/ 167262 w 313082"/>
              <a:gd name="connsiteY0" fmla="*/ 0 h 1683657"/>
              <a:gd name="connsiteX1" fmla="*/ 152748 w 313082"/>
              <a:gd name="connsiteY1" fmla="*/ 1683657 h 1683657"/>
              <a:gd name="connsiteX2" fmla="*/ 167262 w 313082"/>
              <a:gd name="connsiteY2" fmla="*/ 0 h 168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3082" h="1683657">
                <a:moveTo>
                  <a:pt x="167262" y="0"/>
                </a:moveTo>
                <a:cubicBezTo>
                  <a:pt x="171948" y="327497"/>
                  <a:pt x="502370" y="1685319"/>
                  <a:pt x="152748" y="1683657"/>
                </a:cubicBezTo>
                <a:cubicBezTo>
                  <a:pt x="-196874" y="1681995"/>
                  <a:pt x="162424" y="327497"/>
                  <a:pt x="167262" y="0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425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00"/>
    </mc:Choice>
    <mc:Fallback>
      <p:transition spd="slow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-0.40093 L 3.61111E-6 2.8323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33804 L -3.33333E-6 2.83237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6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8"/>
            <a:ext cx="9144000" cy="6864478"/>
          </a:xfrm>
          <a:prstGeom prst="rect">
            <a:avLst/>
          </a:prstGeom>
        </p:spPr>
      </p:pic>
      <p:sp>
        <p:nvSpPr>
          <p:cNvPr id="2" name="Obláček 1"/>
          <p:cNvSpPr/>
          <p:nvPr/>
        </p:nvSpPr>
        <p:spPr>
          <a:xfrm>
            <a:off x="1115616" y="197641"/>
            <a:ext cx="6120680" cy="3663407"/>
          </a:xfrm>
          <a:prstGeom prst="cloudCallout">
            <a:avLst>
              <a:gd name="adj1" fmla="val 48962"/>
              <a:gd name="adj2" fmla="val 492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706" y="701221"/>
            <a:ext cx="47625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504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8"/>
            <a:ext cx="9144000" cy="6864478"/>
          </a:xfrm>
          <a:prstGeom prst="rect">
            <a:avLst/>
          </a:prstGeom>
        </p:spPr>
      </p:pic>
      <p:grpSp>
        <p:nvGrpSpPr>
          <p:cNvPr id="8" name="Skupina 7"/>
          <p:cNvGrpSpPr/>
          <p:nvPr/>
        </p:nvGrpSpPr>
        <p:grpSpPr>
          <a:xfrm>
            <a:off x="-2639120" y="4077072"/>
            <a:ext cx="2857500" cy="3715687"/>
            <a:chOff x="-2827434" y="3545761"/>
            <a:chExt cx="2857500" cy="3715687"/>
          </a:xfrm>
        </p:grpSpPr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933194" y="3545761"/>
              <a:ext cx="1428750" cy="2857500"/>
            </a:xfrm>
            <a:prstGeom prst="rect">
              <a:avLst/>
            </a:prstGeom>
          </p:spPr>
        </p:pic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827434" y="5661248"/>
              <a:ext cx="2857500" cy="1600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6814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6 0.10705 L 0.60087 -0.228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12" y="-167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8"/>
            <a:ext cx="9144000" cy="686447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124" y="4980880"/>
            <a:ext cx="1032706" cy="2065412"/>
          </a:xfrm>
          <a:prstGeom prst="rect">
            <a:avLst/>
          </a:prstGeom>
        </p:spPr>
      </p:pic>
      <p:sp>
        <p:nvSpPr>
          <p:cNvPr id="9" name="Obláček 8"/>
          <p:cNvSpPr/>
          <p:nvPr/>
        </p:nvSpPr>
        <p:spPr>
          <a:xfrm>
            <a:off x="683568" y="197641"/>
            <a:ext cx="6552728" cy="3663407"/>
          </a:xfrm>
          <a:prstGeom prst="cloudCallout">
            <a:avLst>
              <a:gd name="adj1" fmla="val 48962"/>
              <a:gd name="adj2" fmla="val 492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0" b="1" dirty="0" smtClean="0">
                <a:solidFill>
                  <a:srgbClr val="FF0000"/>
                </a:solidFill>
                <a:latin typeface="Berlin Sans FB Demi" panose="020E0802020502020306" pitchFamily="34" charset="0"/>
              </a:rPr>
              <a:t>Ježek</a:t>
            </a:r>
          </a:p>
          <a:p>
            <a:pPr algn="ctr"/>
            <a:r>
              <a:rPr lang="cs-CZ" sz="8000" b="1" dirty="0" smtClean="0">
                <a:solidFill>
                  <a:srgbClr val="FF0000"/>
                </a:solidFill>
                <a:latin typeface="Berlin Sans FB Demi" panose="020E0802020502020306" pitchFamily="34" charset="0"/>
              </a:rPr>
              <a:t>BODNE!</a:t>
            </a:r>
            <a:endParaRPr lang="cs-CZ" sz="8000" b="1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2" name="jezek-bodn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27584" y="437128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458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22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0"/>
            <a:ext cx="83884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Použité obrázky:</a:t>
            </a:r>
          </a:p>
          <a:p>
            <a:endParaRPr lang="cs-CZ" dirty="0" smtClean="0"/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img.blesk.cz/img/1/normal620/37218-img-import.jpg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://strom.dontpanic.cz/_</a:t>
            </a:r>
            <a:r>
              <a:rPr lang="cs-CZ" dirty="0" smtClean="0">
                <a:hlinkClick r:id="rId3"/>
              </a:rPr>
              <a:t>images/pivnistrom/image/bavaria_becher_Jezek.jpg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</a:t>
            </a:r>
            <a:r>
              <a:rPr lang="cs-CZ" dirty="0">
                <a:hlinkClick r:id="rId4"/>
              </a:rPr>
              <a:t>://</a:t>
            </a:r>
            <a:r>
              <a:rPr lang="cs-CZ" dirty="0" smtClean="0">
                <a:hlinkClick r:id="rId4"/>
              </a:rPr>
              <a:t>blog.sme.sk/blog/7758/276023/ruka.jpg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</a:t>
            </a:r>
            <a:r>
              <a:rPr lang="cs-CZ" dirty="0" smtClean="0">
                <a:hlinkClick r:id="rId5"/>
              </a:rPr>
              <a:t>21stoleti.cz/wp-content/uploads/sucho1.jpg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8724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20</Words>
  <Application>Microsoft Office PowerPoint</Application>
  <PresentationFormat>Předvádění na obrazovce (4:3)</PresentationFormat>
  <Paragraphs>8</Paragraphs>
  <Slides>6</Slides>
  <Notes>0</Notes>
  <HiddenSlides>0</HiddenSlides>
  <MMClips>1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Seifertova, Jihlava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Jiří Hrodek</dc:creator>
  <cp:lastModifiedBy>Mgr. Jiří Hrodek</cp:lastModifiedBy>
  <cp:revision>20</cp:revision>
  <dcterms:created xsi:type="dcterms:W3CDTF">2015-12-02T11:41:12Z</dcterms:created>
  <dcterms:modified xsi:type="dcterms:W3CDTF">2016-01-06T12:10:41Z</dcterms:modified>
</cp:coreProperties>
</file>